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1"/>
  </p:notesMasterIdLst>
  <p:sldIdLst>
    <p:sldId id="256" r:id="rId2"/>
    <p:sldId id="257" r:id="rId3"/>
    <p:sldId id="258" r:id="rId4"/>
    <p:sldId id="259" r:id="rId5"/>
    <p:sldId id="266" r:id="rId6"/>
    <p:sldId id="261" r:id="rId7"/>
    <p:sldId id="262" r:id="rId8"/>
    <p:sldId id="263" r:id="rId9"/>
    <p:sldId id="265" r:id="rId10"/>
    <p:sldId id="267" r:id="rId11"/>
    <p:sldId id="268" r:id="rId12"/>
    <p:sldId id="269" r:id="rId13"/>
    <p:sldId id="270" r:id="rId14"/>
    <p:sldId id="260" r:id="rId15"/>
    <p:sldId id="319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9" r:id="rId34"/>
    <p:sldId id="290" r:id="rId35"/>
    <p:sldId id="292" r:id="rId36"/>
    <p:sldId id="294" r:id="rId37"/>
    <p:sldId id="296" r:id="rId38"/>
    <p:sldId id="297" r:id="rId39"/>
    <p:sldId id="299" r:id="rId40"/>
    <p:sldId id="300" r:id="rId41"/>
    <p:sldId id="304" r:id="rId42"/>
    <p:sldId id="302" r:id="rId43"/>
    <p:sldId id="301" r:id="rId44"/>
    <p:sldId id="264" r:id="rId45"/>
    <p:sldId id="305" r:id="rId46"/>
    <p:sldId id="306" r:id="rId47"/>
    <p:sldId id="308" r:id="rId48"/>
    <p:sldId id="307" r:id="rId49"/>
    <p:sldId id="309" r:id="rId50"/>
    <p:sldId id="310" r:id="rId51"/>
    <p:sldId id="313" r:id="rId52"/>
    <p:sldId id="316" r:id="rId53"/>
    <p:sldId id="314" r:id="rId54"/>
    <p:sldId id="312" r:id="rId55"/>
    <p:sldId id="315" r:id="rId56"/>
    <p:sldId id="318" r:id="rId57"/>
    <p:sldId id="317" r:id="rId58"/>
    <p:sldId id="320" r:id="rId59"/>
    <p:sldId id="311" r:id="rId6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43E"/>
    <a:srgbClr val="0099CC"/>
    <a:srgbClr val="00CCFF"/>
    <a:srgbClr val="FF5050"/>
    <a:srgbClr val="FF9999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32" autoAdjust="0"/>
    <p:restoredTop sz="94660"/>
  </p:normalViewPr>
  <p:slideViewPr>
    <p:cSldViewPr snapToGrid="0">
      <p:cViewPr varScale="1">
        <p:scale>
          <a:sx n="64" d="100"/>
          <a:sy n="64" d="100"/>
        </p:scale>
        <p:origin x="6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0.jpg>
</file>

<file path=ppt/media/image11.jpg>
</file>

<file path=ppt/media/image12.png>
</file>

<file path=ppt/media/image13.jpg>
</file>

<file path=ppt/media/image14.jpg>
</file>

<file path=ppt/media/image15.jpeg>
</file>

<file path=ppt/media/image16.jpe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eg>
</file>

<file path=ppt/media/image24.jpg>
</file>

<file path=ppt/media/image25.jpg>
</file>

<file path=ppt/media/image26.jpg>
</file>

<file path=ppt/media/image27.jpg>
</file>

<file path=ppt/media/image28.jpg>
</file>

<file path=ppt/media/image29.jpe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eg>
</file>

<file path=ppt/media/image36.jpg>
</file>

<file path=ppt/media/image37.jpeg>
</file>

<file path=ppt/media/image38.jpeg>
</file>

<file path=ppt/media/image39.jpg>
</file>

<file path=ppt/media/image4.png>
</file>

<file path=ppt/media/image40.jpg>
</file>

<file path=ppt/media/image41.png>
</file>

<file path=ppt/media/image42.jpg>
</file>

<file path=ppt/media/image43.jpg>
</file>

<file path=ppt/media/image44.png>
</file>

<file path=ppt/media/image45.png>
</file>

<file path=ppt/media/image46.jpeg>
</file>

<file path=ppt/media/image47.jpeg>
</file>

<file path=ppt/media/image48.pn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gif>
</file>

<file path=ppt/media/image58.png>
</file>

<file path=ppt/media/image59.jpeg>
</file>

<file path=ppt/media/image6.jpeg>
</file>

<file path=ppt/media/image60.jpeg>
</file>

<file path=ppt/media/image61.jpeg>
</file>

<file path=ppt/media/image62.jpeg>
</file>

<file path=ppt/media/image63.jpeg>
</file>

<file path=ppt/media/image64.jpeg>
</file>

<file path=ppt/media/image65.jpeg>
</file>

<file path=ppt/media/image66.jpeg>
</file>

<file path=ppt/media/image67.jpeg>
</file>

<file path=ppt/media/image68.jpeg>
</file>

<file path=ppt/media/image69.jpeg>
</file>

<file path=ppt/media/image7.jpg>
</file>

<file path=ppt/media/image70.jpeg>
</file>

<file path=ppt/media/image71.jpeg>
</file>

<file path=ppt/media/image72.jpeg>
</file>

<file path=ppt/media/image73.png>
</file>

<file path=ppt/media/image74.jpeg>
</file>

<file path=ppt/media/image8.png>
</file>

<file path=ppt/media/image9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B7E91C-409E-42B7-B692-94DBF19A0C0E}" type="datetimeFigureOut">
              <a:rPr lang="ko-KR" altLang="en-US" smtClean="0"/>
              <a:t>2019-05-24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FFC38B-2988-475C-85FE-4FE2831955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0587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FC38B-2988-475C-85FE-4FE283195561}" type="slidenum">
              <a:rPr lang="ko-KR" altLang="en-US" smtClean="0"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37847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워너원</a:t>
            </a:r>
            <a:r>
              <a:rPr lang="ko-KR" altLang="en-US" dirty="0" smtClean="0"/>
              <a:t> </a:t>
            </a:r>
            <a:r>
              <a:rPr lang="en-US" altLang="ko-KR" dirty="0" smtClean="0"/>
              <a:t>- NEVER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FC38B-2988-475C-85FE-4FE283195561}" type="slidenum">
              <a:rPr lang="ko-KR" altLang="en-US" smtClean="0"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6596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우원재</a:t>
            </a:r>
            <a:r>
              <a:rPr lang="ko-KR" altLang="en-US" dirty="0" smtClean="0"/>
              <a:t>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시차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FC38B-2988-475C-85FE-4FE283195561}" type="slidenum">
              <a:rPr lang="ko-KR" altLang="en-US" smtClean="0"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9635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요네즈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켄시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아이네 </a:t>
            </a:r>
            <a:r>
              <a:rPr lang="ko-KR" altLang="en-US" dirty="0" err="1" smtClean="0"/>
              <a:t>클라이네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FC38B-2988-475C-85FE-4FE283195561}" type="slidenum">
              <a:rPr lang="ko-KR" altLang="en-US" smtClean="0"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98759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멜로망스</a:t>
            </a:r>
            <a:r>
              <a:rPr lang="ko-KR" altLang="en-US" dirty="0" smtClean="0"/>
              <a:t>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선물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FC38B-2988-475C-85FE-4FE283195561}" type="slidenum">
              <a:rPr lang="ko-KR" altLang="en-US" smtClean="0"/>
              <a:t>47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9393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FAIRYTAIL</a:t>
            </a:r>
            <a:r>
              <a:rPr lang="en-US" altLang="ko-KR" baseline="0" dirty="0" smtClean="0"/>
              <a:t> MAIN THEME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FC38B-2988-475C-85FE-4FE283195561}" type="slidenum">
              <a:rPr lang="ko-KR" altLang="en-US" smtClean="0"/>
              <a:t>48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1418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The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Chainsmocker</a:t>
            </a:r>
            <a:r>
              <a:rPr lang="en-US" altLang="ko-KR" baseline="0" dirty="0" smtClean="0"/>
              <a:t> &amp; Coldplay – Something Just Like This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FC38B-2988-475C-85FE-4FE283195561}" type="slidenum">
              <a:rPr lang="ko-KR" altLang="en-US" smtClean="0"/>
              <a:t>49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4518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FC38B-2988-475C-85FE-4FE283195561}" type="slidenum">
              <a:rPr lang="ko-KR" altLang="en-US" smtClean="0"/>
              <a:t>53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58920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FC38B-2988-475C-85FE-4FE283195561}" type="slidenum">
              <a:rPr lang="ko-KR" altLang="en-US" smtClean="0"/>
              <a:t>55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62564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5199F-E596-4BAF-B72C-145AD9BFC328}" type="datetimeFigureOut">
              <a:rPr lang="ko-KR" altLang="en-US" smtClean="0"/>
              <a:t>2019-05-24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84E20-7718-40E5-AA13-DF25708CD5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0620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5199F-E596-4BAF-B72C-145AD9BFC328}" type="datetimeFigureOut">
              <a:rPr lang="ko-KR" altLang="en-US" smtClean="0"/>
              <a:t>2019-05-24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84E20-7718-40E5-AA13-DF25708CD5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0468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5199F-E596-4BAF-B72C-145AD9BFC328}" type="datetimeFigureOut">
              <a:rPr lang="ko-KR" altLang="en-US" smtClean="0"/>
              <a:t>2019-05-24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84E20-7718-40E5-AA13-DF25708CD5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3793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5199F-E596-4BAF-B72C-145AD9BFC328}" type="datetimeFigureOut">
              <a:rPr lang="ko-KR" altLang="en-US" smtClean="0"/>
              <a:t>2019-05-24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84E20-7718-40E5-AA13-DF25708CD5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4806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5199F-E596-4BAF-B72C-145AD9BFC328}" type="datetimeFigureOut">
              <a:rPr lang="ko-KR" altLang="en-US" smtClean="0"/>
              <a:t>2019-05-24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84E20-7718-40E5-AA13-DF25708CD5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979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5199F-E596-4BAF-B72C-145AD9BFC328}" type="datetimeFigureOut">
              <a:rPr lang="ko-KR" altLang="en-US" smtClean="0"/>
              <a:t>2019-05-24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84E20-7718-40E5-AA13-DF25708CD5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8855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5199F-E596-4BAF-B72C-145AD9BFC328}" type="datetimeFigureOut">
              <a:rPr lang="ko-KR" altLang="en-US" smtClean="0"/>
              <a:t>2019-05-24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84E20-7718-40E5-AA13-DF25708CD5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4447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5199F-E596-4BAF-B72C-145AD9BFC328}" type="datetimeFigureOut">
              <a:rPr lang="ko-KR" altLang="en-US" smtClean="0"/>
              <a:t>2019-05-24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84E20-7718-40E5-AA13-DF25708CD5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3171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5199F-E596-4BAF-B72C-145AD9BFC328}" type="datetimeFigureOut">
              <a:rPr lang="ko-KR" altLang="en-US" smtClean="0"/>
              <a:t>2019-05-24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84E20-7718-40E5-AA13-DF25708CD5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6133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5199F-E596-4BAF-B72C-145AD9BFC328}" type="datetimeFigureOut">
              <a:rPr lang="ko-KR" altLang="en-US" smtClean="0"/>
              <a:t>2019-05-24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84E20-7718-40E5-AA13-DF25708CD5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5069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5199F-E596-4BAF-B72C-145AD9BFC328}" type="datetimeFigureOut">
              <a:rPr lang="ko-KR" altLang="en-US" smtClean="0"/>
              <a:t>2019-05-24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84E20-7718-40E5-AA13-DF25708CD5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037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5199F-E596-4BAF-B72C-145AD9BFC328}" type="datetimeFigureOut">
              <a:rPr lang="ko-KR" altLang="en-US" smtClean="0"/>
              <a:t>2019-05-24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B84E20-7718-40E5-AA13-DF25708CD5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35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54.xml"/><Relationship Id="rId3" Type="http://schemas.openxmlformats.org/officeDocument/2006/relationships/image" Target="../media/image1.JPG"/><Relationship Id="rId7" Type="http://schemas.openxmlformats.org/officeDocument/2006/relationships/image" Target="../media/image3.jpg"/><Relationship Id="rId2" Type="http://schemas.openxmlformats.org/officeDocument/2006/relationships/slide" Target="slide4.xml"/><Relationship Id="rId1" Type="http://schemas.openxmlformats.org/officeDocument/2006/relationships/slideLayout" Target="../slideLayouts/slideLayout7.xml"/><Relationship Id="rId6" Type="http://schemas.openxmlformats.org/officeDocument/2006/relationships/slide" Target="slide44.xml"/><Relationship Id="rId11" Type="http://schemas.openxmlformats.org/officeDocument/2006/relationships/image" Target="../media/image5.jpeg"/><Relationship Id="rId5" Type="http://schemas.openxmlformats.org/officeDocument/2006/relationships/image" Target="../media/image2.jpeg"/><Relationship Id="rId10" Type="http://schemas.openxmlformats.org/officeDocument/2006/relationships/slide" Target="slide27.xml"/><Relationship Id="rId4" Type="http://schemas.openxmlformats.org/officeDocument/2006/relationships/slide" Target="slide16.xml"/><Relationship Id="rId9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3.jpg"/><Relationship Id="rId4" Type="http://schemas.openxmlformats.org/officeDocument/2006/relationships/image" Target="../media/image15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44.png"/><Relationship Id="rId4" Type="http://schemas.openxmlformats.org/officeDocument/2006/relationships/notesSlide" Target="../notesSlides/notesSlide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44.png"/><Relationship Id="rId4" Type="http://schemas.openxmlformats.org/officeDocument/2006/relationships/notesSlide" Target="../notesSlides/notesSlide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44.png"/><Relationship Id="rId4" Type="http://schemas.openxmlformats.org/officeDocument/2006/relationships/notesSlide" Target="../notesSlides/notesSlide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44.png"/><Relationship Id="rId4" Type="http://schemas.openxmlformats.org/officeDocument/2006/relationships/notesSlide" Target="../notesSlides/notesSlide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5" Type="http://schemas.openxmlformats.org/officeDocument/2006/relationships/image" Target="../media/image44.png"/><Relationship Id="rId4" Type="http://schemas.openxmlformats.org/officeDocument/2006/relationships/notesSlide" Target="../notesSlides/notesSlide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44.png"/><Relationship Id="rId4" Type="http://schemas.openxmlformats.org/officeDocument/2006/relationships/notesSlide" Target="../notesSlides/notesSlide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44.png"/><Relationship Id="rId5" Type="http://schemas.openxmlformats.org/officeDocument/2006/relationships/image" Target="../media/image15.jpeg"/><Relationship Id="rId4" Type="http://schemas.openxmlformats.org/officeDocument/2006/relationships/slide" Target="slide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8.png"/><Relationship Id="rId4" Type="http://schemas.openxmlformats.org/officeDocument/2006/relationships/image" Target="../media/image47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2.jpeg"/><Relationship Id="rId4" Type="http://schemas.openxmlformats.org/officeDocument/2006/relationships/image" Target="../media/image51.jpe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7" Type="http://schemas.openxmlformats.org/officeDocument/2006/relationships/image" Target="../media/image57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6.jpeg"/><Relationship Id="rId5" Type="http://schemas.openxmlformats.org/officeDocument/2006/relationships/image" Target="../media/image55.jpeg"/><Relationship Id="rId4" Type="http://schemas.openxmlformats.org/officeDocument/2006/relationships/image" Target="../media/image54.jpe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e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1.jpeg"/><Relationship Id="rId4" Type="http://schemas.openxmlformats.org/officeDocument/2006/relationships/image" Target="../media/image60.jpe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4.jpeg"/><Relationship Id="rId4" Type="http://schemas.openxmlformats.org/officeDocument/2006/relationships/image" Target="../media/image63.jpe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eg"/><Relationship Id="rId2" Type="http://schemas.openxmlformats.org/officeDocument/2006/relationships/image" Target="../media/image6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8.jpeg"/><Relationship Id="rId4" Type="http://schemas.openxmlformats.org/officeDocument/2006/relationships/image" Target="../media/image67.jpe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7" Type="http://schemas.openxmlformats.org/officeDocument/2006/relationships/image" Target="../media/image72.jpeg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1.jpeg"/><Relationship Id="rId5" Type="http://schemas.openxmlformats.org/officeDocument/2006/relationships/image" Target="../media/image70.jpeg"/><Relationship Id="rId4" Type="http://schemas.openxmlformats.org/officeDocument/2006/relationships/image" Target="../media/image69.jpe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jpe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두번째 게임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시작합니다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0739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8872" y="762000"/>
            <a:ext cx="109589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err="1" smtClean="0">
                <a:latin typeface="+mj-lt"/>
              </a:rPr>
              <a:t>대마고의</a:t>
            </a:r>
            <a:r>
              <a:rPr lang="ko-KR" altLang="en-US" sz="4400" b="1" dirty="0" smtClean="0">
                <a:latin typeface="+mj-lt"/>
              </a:rPr>
              <a:t> 교감 선생님 성함은</a:t>
            </a:r>
            <a:r>
              <a:rPr lang="en-US" altLang="ko-KR" sz="4400" b="1" dirty="0" smtClean="0">
                <a:latin typeface="+mj-lt"/>
              </a:rPr>
              <a:t>?</a:t>
            </a:r>
            <a:endParaRPr lang="ko-KR" altLang="en-US" sz="4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366654" y="3297381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err="1" smtClean="0">
                <a:solidFill>
                  <a:schemeClr val="accent1">
                    <a:lumMod val="75000"/>
                  </a:schemeClr>
                </a:solidFill>
              </a:rPr>
              <a:t>정흥교</a:t>
            </a:r>
            <a:r>
              <a:rPr lang="ko-KR" altLang="en-US" sz="4800" b="1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ko-KR" sz="4800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sz="4800" b="1" dirty="0" smtClean="0">
                <a:solidFill>
                  <a:schemeClr val="accent1">
                    <a:lumMod val="75000"/>
                  </a:schemeClr>
                </a:solidFill>
              </a:rPr>
              <a:t>교감 선생님</a:t>
            </a:r>
            <a:r>
              <a:rPr lang="en-US" altLang="ko-KR" sz="4800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sz="4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69" t="13521" r="1869" b="421"/>
          <a:stretch/>
        </p:blipFill>
        <p:spPr>
          <a:xfrm>
            <a:off x="1098596" y="1531441"/>
            <a:ext cx="3353483" cy="512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706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8872" y="762000"/>
            <a:ext cx="109589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err="1" smtClean="0">
                <a:latin typeface="+mj-lt"/>
              </a:rPr>
              <a:t>대마고의</a:t>
            </a:r>
            <a:r>
              <a:rPr lang="ko-KR" altLang="en-US" sz="4400" b="1" dirty="0" smtClean="0">
                <a:latin typeface="+mj-lt"/>
              </a:rPr>
              <a:t> 이번 학생 부회장 이름은</a:t>
            </a:r>
            <a:r>
              <a:rPr lang="en-US" altLang="ko-KR" sz="4400" b="1" dirty="0" smtClean="0">
                <a:latin typeface="+mj-lt"/>
              </a:rPr>
              <a:t>?</a:t>
            </a:r>
            <a:endParaRPr lang="ko-KR" altLang="en-US" sz="4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19054" y="3477491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chemeClr val="accent1">
                    <a:lumMod val="75000"/>
                  </a:schemeClr>
                </a:solidFill>
              </a:rPr>
              <a:t>김아영 </a:t>
            </a:r>
            <a:r>
              <a:rPr lang="en-US" altLang="ko-KR" sz="4800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sz="4800" b="1" dirty="0" smtClean="0">
                <a:solidFill>
                  <a:schemeClr val="accent1">
                    <a:lumMod val="75000"/>
                  </a:schemeClr>
                </a:solidFill>
              </a:rPr>
              <a:t>전교 </a:t>
            </a:r>
            <a:r>
              <a:rPr lang="ko-KR" altLang="en-US" sz="4800" b="1" dirty="0" err="1" smtClean="0">
                <a:solidFill>
                  <a:schemeClr val="accent1">
                    <a:lumMod val="75000"/>
                  </a:schemeClr>
                </a:solidFill>
              </a:rPr>
              <a:t>부회장님</a:t>
            </a:r>
            <a:r>
              <a:rPr lang="en-US" altLang="ko-KR" sz="4800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sz="4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222348">
            <a:off x="267795" y="3121997"/>
            <a:ext cx="4761008" cy="237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723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8872" y="762000"/>
            <a:ext cx="109589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err="1" smtClean="0">
                <a:latin typeface="+mj-lt"/>
              </a:rPr>
              <a:t>대마고의</a:t>
            </a:r>
            <a:r>
              <a:rPr lang="ko-KR" altLang="en-US" sz="4400" b="1" dirty="0" smtClean="0">
                <a:latin typeface="+mj-lt"/>
              </a:rPr>
              <a:t> 사감 부장 선생님 성함은</a:t>
            </a:r>
            <a:r>
              <a:rPr lang="en-US" altLang="ko-KR" sz="4400" b="1" dirty="0" smtClean="0">
                <a:latin typeface="+mj-lt"/>
              </a:rPr>
              <a:t>?</a:t>
            </a:r>
            <a:endParaRPr lang="ko-KR" altLang="en-US" sz="4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35927" y="3477490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err="1" smtClean="0">
                <a:solidFill>
                  <a:schemeClr val="accent1">
                    <a:lumMod val="75000"/>
                  </a:schemeClr>
                </a:solidFill>
              </a:rPr>
              <a:t>김광한</a:t>
            </a:r>
            <a:r>
              <a:rPr lang="ko-KR" altLang="en-US" sz="4800" b="1" dirty="0" smtClean="0">
                <a:solidFill>
                  <a:schemeClr val="accent1">
                    <a:lumMod val="75000"/>
                  </a:schemeClr>
                </a:solidFill>
              </a:rPr>
              <a:t> 선생님</a:t>
            </a:r>
            <a:endParaRPr lang="ko-KR" altLang="en-US" sz="4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39" t="40753" r="74884" b="21397"/>
          <a:stretch/>
        </p:blipFill>
        <p:spPr>
          <a:xfrm>
            <a:off x="1260764" y="1944913"/>
            <a:ext cx="3470893" cy="445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582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8872" y="762000"/>
            <a:ext cx="109589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err="1" smtClean="0">
                <a:latin typeface="+mj-lt"/>
              </a:rPr>
              <a:t>대마고</a:t>
            </a:r>
            <a:r>
              <a:rPr lang="ko-KR" altLang="en-US" sz="4400" b="1" dirty="0" smtClean="0">
                <a:latin typeface="+mj-lt"/>
              </a:rPr>
              <a:t> 기숙사가 아닌 학교 건물 이름은</a:t>
            </a:r>
            <a:r>
              <a:rPr lang="en-US" altLang="ko-KR" sz="4400" b="1" dirty="0" smtClean="0">
                <a:latin typeface="+mj-lt"/>
              </a:rPr>
              <a:t>?</a:t>
            </a:r>
            <a:endParaRPr lang="ko-KR" altLang="en-US" sz="4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696691" y="3574472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err="1" smtClean="0">
                <a:solidFill>
                  <a:schemeClr val="accent1">
                    <a:lumMod val="75000"/>
                  </a:schemeClr>
                </a:solidFill>
              </a:rPr>
              <a:t>창의관</a:t>
            </a:r>
            <a:endParaRPr lang="ko-KR" altLang="en-US" sz="4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018" y="2022763"/>
            <a:ext cx="7254537" cy="4080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241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8872" y="762000"/>
            <a:ext cx="75784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err="1" smtClean="0">
                <a:latin typeface="+mj-lt"/>
              </a:rPr>
              <a:t>대마고의</a:t>
            </a:r>
            <a:r>
              <a:rPr lang="ko-KR" altLang="en-US" sz="4400" b="1" dirty="0" smtClean="0">
                <a:latin typeface="+mj-lt"/>
              </a:rPr>
              <a:t> </a:t>
            </a:r>
            <a:r>
              <a:rPr lang="ko-KR" altLang="en-US" sz="4400" b="1" dirty="0" err="1" smtClean="0">
                <a:latin typeface="+mj-lt"/>
              </a:rPr>
              <a:t>도로명</a:t>
            </a:r>
            <a:r>
              <a:rPr lang="ko-KR" altLang="en-US" sz="4400" b="1" dirty="0" smtClean="0">
                <a:latin typeface="+mj-lt"/>
              </a:rPr>
              <a:t> 주소는</a:t>
            </a:r>
            <a:r>
              <a:rPr lang="en-US" altLang="ko-KR" sz="4400" b="1" dirty="0" smtClean="0">
                <a:latin typeface="+mj-lt"/>
              </a:rPr>
              <a:t>?</a:t>
            </a:r>
            <a:endParaRPr lang="ko-KR" altLang="en-US" sz="4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99550" y="3476129"/>
            <a:ext cx="77585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accent1">
                    <a:lumMod val="75000"/>
                  </a:schemeClr>
                </a:solidFill>
              </a:rPr>
              <a:t>대전광역시 유성구 </a:t>
            </a:r>
            <a:r>
              <a:rPr lang="ko-KR" altLang="en-US" sz="4000" b="1" dirty="0" err="1">
                <a:solidFill>
                  <a:schemeClr val="accent1">
                    <a:lumMod val="75000"/>
                  </a:schemeClr>
                </a:solidFill>
              </a:rPr>
              <a:t>가정북로</a:t>
            </a:r>
            <a:r>
              <a:rPr lang="ko-KR" altLang="en-US" sz="40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ko-KR" sz="4000" b="1" dirty="0">
                <a:solidFill>
                  <a:schemeClr val="accent1">
                    <a:lumMod val="75000"/>
                  </a:schemeClr>
                </a:solidFill>
              </a:rPr>
              <a:t>76</a:t>
            </a:r>
            <a:endParaRPr lang="ko-KR" altLang="en-US" sz="4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876800" y="1787236"/>
            <a:ext cx="579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rgbClr val="FF9999"/>
                </a:solidFill>
              </a:rPr>
              <a:t>=&gt;</a:t>
            </a:r>
            <a:r>
              <a:rPr lang="en-US" altLang="ko-KR" sz="2400" b="1" dirty="0" smtClean="0"/>
              <a:t> </a:t>
            </a:r>
            <a:r>
              <a:rPr lang="ko-KR" altLang="en-US" sz="2400" b="1" dirty="0" smtClean="0">
                <a:solidFill>
                  <a:srgbClr val="FF9999"/>
                </a:solidFill>
              </a:rPr>
              <a:t>기숙사에서 택배 받을 때 쓰는 주소</a:t>
            </a:r>
            <a:endParaRPr lang="ko-KR" altLang="en-US" sz="2400" b="1" dirty="0">
              <a:solidFill>
                <a:srgbClr val="FF9999"/>
              </a:solidFill>
            </a:endParaRPr>
          </a:p>
        </p:txBody>
      </p:sp>
      <p:pic>
        <p:nvPicPr>
          <p:cNvPr id="7" name="그림 6">
            <a:hlinkClick r:id="rId2" action="ppaction://hlinksldjump"/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533" y="4579580"/>
            <a:ext cx="219456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576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8872" y="762000"/>
            <a:ext cx="10503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err="1" smtClean="0">
                <a:latin typeface="+mj-lt"/>
              </a:rPr>
              <a:t>대마고에</a:t>
            </a:r>
            <a:r>
              <a:rPr lang="ko-KR" altLang="en-US" sz="4400" b="1" dirty="0" smtClean="0">
                <a:latin typeface="+mj-lt"/>
              </a:rPr>
              <a:t> 대한 설명으로 옳은 것은</a:t>
            </a:r>
            <a:r>
              <a:rPr lang="en-US" altLang="ko-KR" sz="4400" b="1" dirty="0" smtClean="0">
                <a:latin typeface="+mj-lt"/>
              </a:rPr>
              <a:t>?</a:t>
            </a:r>
            <a:endParaRPr lang="ko-KR" altLang="en-US" sz="4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9055" y="2203554"/>
            <a:ext cx="7060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전교생이 아침운동을 한다</a:t>
            </a:r>
            <a:r>
              <a:rPr lang="en-US" altLang="ko-KR" dirty="0" smtClean="0"/>
              <a:t>. (</a:t>
            </a:r>
            <a:r>
              <a:rPr lang="ko-KR" altLang="en-US" dirty="0" smtClean="0"/>
              <a:t>즐거운 아침운동</a:t>
            </a:r>
            <a:r>
              <a:rPr lang="en-US" altLang="ko-KR" dirty="0" smtClean="0"/>
              <a:t>^^)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439055" y="2760530"/>
            <a:ext cx="7060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옆에 대학이 있어 먹고 즐길 거리가 많다</a:t>
            </a:r>
            <a:r>
              <a:rPr lang="en-US" altLang="ko-KR" dirty="0" smtClean="0"/>
              <a:t>, ^^^^^^^^ 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439055" y="3317506"/>
            <a:ext cx="7060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r>
              <a:rPr lang="en-US" altLang="ko-KR" dirty="0" smtClean="0"/>
              <a:t>. </a:t>
            </a:r>
            <a:r>
              <a:rPr lang="ko-KR" altLang="en-US" dirty="0" smtClean="0"/>
              <a:t>한 학년 당 총 </a:t>
            </a:r>
            <a:r>
              <a:rPr lang="en-US" altLang="ko-KR" dirty="0" smtClean="0"/>
              <a:t>5</a:t>
            </a:r>
            <a:r>
              <a:rPr lang="ko-KR" altLang="en-US" dirty="0" smtClean="0"/>
              <a:t>개의 반으로 이루어져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439055" y="3874482"/>
            <a:ext cx="7060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소프트웨어 개발과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임베디드</a:t>
            </a:r>
            <a:r>
              <a:rPr lang="ko-KR" altLang="en-US" dirty="0" smtClean="0"/>
              <a:t> 소프트웨어 개발과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정보보안과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가지로 이루어져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439055" y="4708457"/>
            <a:ext cx="7060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5. </a:t>
            </a:r>
            <a:r>
              <a:rPr lang="ko-KR" altLang="en-US" dirty="0" smtClean="0"/>
              <a:t>현재 </a:t>
            </a:r>
            <a:r>
              <a:rPr lang="en-US" altLang="ko-KR" dirty="0" smtClean="0"/>
              <a:t>3</a:t>
            </a:r>
            <a:r>
              <a:rPr lang="ko-KR" altLang="en-US" dirty="0" smtClean="0"/>
              <a:t>학년 </a:t>
            </a:r>
            <a:r>
              <a:rPr lang="ko-KR" altLang="en-US" dirty="0" err="1" smtClean="0"/>
              <a:t>자퇴생은</a:t>
            </a:r>
            <a:r>
              <a:rPr lang="ko-KR" altLang="en-US" dirty="0" smtClean="0"/>
              <a:t> </a:t>
            </a:r>
            <a:r>
              <a:rPr lang="en-US" altLang="ko-KR" dirty="0" smtClean="0"/>
              <a:t>7</a:t>
            </a:r>
            <a:r>
              <a:rPr lang="ko-KR" altLang="en-US" dirty="0" smtClean="0"/>
              <a:t>명이다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6625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ㅌㅇㅇ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ㅎㅇ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17418" y="5430981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rgbClr val="FF5050"/>
                </a:solidFill>
              </a:rPr>
              <a:t>태양의 후예</a:t>
            </a:r>
            <a:endParaRPr lang="ko-KR" altLang="en-US" sz="4800" b="1" dirty="0">
              <a:solidFill>
                <a:srgbClr val="FF5050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927" y="529339"/>
            <a:ext cx="10058400" cy="4686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710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ㅅㄱㄹㅇ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ㄱㅃㅅㅎ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17418" y="5430981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rgbClr val="FF5050"/>
                </a:solidFill>
              </a:rPr>
              <a:t>슬기로운 </a:t>
            </a:r>
            <a:r>
              <a:rPr lang="ko-KR" altLang="en-US" sz="4800" b="1" dirty="0" err="1" smtClean="0">
                <a:solidFill>
                  <a:srgbClr val="FF5050"/>
                </a:solidFill>
              </a:rPr>
              <a:t>감빵생활</a:t>
            </a:r>
            <a:endParaRPr lang="ko-KR" altLang="en-US" sz="4800" b="1" dirty="0">
              <a:solidFill>
                <a:srgbClr val="FF5050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2220" y="447811"/>
            <a:ext cx="4579632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939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ㅇㄴㅇ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ㅇㅎ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17418" y="5430981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rgbClr val="FF5050"/>
                </a:solidFill>
              </a:rPr>
              <a:t>아내의 유혹</a:t>
            </a:r>
            <a:endParaRPr lang="ko-KR" altLang="en-US" sz="4800" b="1" dirty="0">
              <a:solidFill>
                <a:srgbClr val="FF5050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86" r="20661"/>
          <a:stretch/>
        </p:blipFill>
        <p:spPr>
          <a:xfrm>
            <a:off x="3510653" y="403650"/>
            <a:ext cx="5087566" cy="485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62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ㅅㅅㅈㄷ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17418" y="5430981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rgbClr val="FF5050"/>
                </a:solidFill>
              </a:rPr>
              <a:t>상속자들</a:t>
            </a:r>
            <a:endParaRPr lang="ko-KR" altLang="en-US" sz="4800" b="1" dirty="0">
              <a:solidFill>
                <a:srgbClr val="FF5050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297" y="515877"/>
            <a:ext cx="10816612" cy="465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12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71601" y="1163783"/>
            <a:ext cx="91578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solidFill>
                  <a:srgbClr val="FF0000"/>
                </a:solidFill>
              </a:rPr>
              <a:t>퀴</a:t>
            </a:r>
            <a:r>
              <a:rPr lang="ko-KR" altLang="en-US" sz="5400" b="1" dirty="0" err="1" smtClean="0">
                <a:solidFill>
                  <a:srgbClr val="FF6600"/>
                </a:solidFill>
              </a:rPr>
              <a:t>이</a:t>
            </a:r>
            <a:r>
              <a:rPr lang="ko-KR" altLang="en-US" sz="5400" b="1" dirty="0" err="1" smtClean="0">
                <a:solidFill>
                  <a:srgbClr val="FFFF00"/>
                </a:solidFill>
              </a:rPr>
              <a:t>이</a:t>
            </a:r>
            <a:r>
              <a:rPr lang="ko-KR" altLang="en-US" sz="5400" b="1" dirty="0" err="1" smtClean="0">
                <a:solidFill>
                  <a:srgbClr val="92D050"/>
                </a:solidFill>
              </a:rPr>
              <a:t>즈</a:t>
            </a:r>
            <a:r>
              <a:rPr lang="ko-KR" altLang="en-US" sz="5400" b="1" dirty="0" smtClean="0">
                <a:solidFill>
                  <a:srgbClr val="FF0000"/>
                </a:solidFill>
              </a:rPr>
              <a:t> </a:t>
            </a:r>
            <a:r>
              <a:rPr lang="ko-KR" altLang="en-US" sz="5400" b="1" dirty="0" smtClean="0">
                <a:solidFill>
                  <a:srgbClr val="0070C0"/>
                </a:solidFill>
              </a:rPr>
              <a:t>게</a:t>
            </a:r>
            <a:r>
              <a:rPr lang="ko-KR" altLang="en-US" sz="5400" b="1" dirty="0" smtClean="0">
                <a:solidFill>
                  <a:srgbClr val="7030A0"/>
                </a:solidFill>
              </a:rPr>
              <a:t>임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946072" y="2978727"/>
            <a:ext cx="295101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b="1" dirty="0" err="1" smtClean="0"/>
              <a:t>ㅅㅈ</a:t>
            </a:r>
            <a:endParaRPr lang="ko-KR" alt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2814939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ㄷㄲㅂ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17418" y="5430981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rgbClr val="FF5050"/>
                </a:solidFill>
              </a:rPr>
              <a:t>도깨비</a:t>
            </a:r>
            <a:endParaRPr lang="ko-KR" altLang="en-US" sz="4800" b="1" dirty="0">
              <a:solidFill>
                <a:srgbClr val="FF5050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3263" y="486069"/>
            <a:ext cx="7707222" cy="4335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32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ㅂㅇㅅ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ㅇ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ㄱㄷ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17418" y="5430981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rgbClr val="FF5050"/>
                </a:solidFill>
              </a:rPr>
              <a:t>별에서 온 그대</a:t>
            </a:r>
            <a:endParaRPr lang="ko-KR" altLang="en-US" sz="4800" b="1" dirty="0">
              <a:solidFill>
                <a:srgbClr val="FF5050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566" y="357757"/>
            <a:ext cx="8861740" cy="4752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059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ㄴㅇ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ㅁㅅㄹㄱ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ㄷㄹ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17418" y="5430981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rgbClr val="FF5050"/>
                </a:solidFill>
              </a:rPr>
              <a:t>너의 목소리가 들려</a:t>
            </a:r>
            <a:endParaRPr lang="ko-KR" altLang="en-US" sz="4800" b="1" dirty="0">
              <a:solidFill>
                <a:srgbClr val="FF5050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27" t="-202" r="12879"/>
          <a:stretch/>
        </p:blipFill>
        <p:spPr>
          <a:xfrm>
            <a:off x="2881745" y="440884"/>
            <a:ext cx="6359237" cy="4585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897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ㅈㅃㅇ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ㄱㅌㄱ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17418" y="5430981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err="1" smtClean="0">
                <a:solidFill>
                  <a:srgbClr val="FF5050"/>
                </a:solidFill>
              </a:rPr>
              <a:t>제빵왕</a:t>
            </a:r>
            <a:r>
              <a:rPr lang="ko-KR" altLang="en-US" sz="4800" b="1" dirty="0" smtClean="0">
                <a:solidFill>
                  <a:srgbClr val="FF5050"/>
                </a:solidFill>
              </a:rPr>
              <a:t> </a:t>
            </a:r>
            <a:r>
              <a:rPr lang="ko-KR" altLang="en-US" sz="4800" b="1" dirty="0" err="1" smtClean="0">
                <a:solidFill>
                  <a:srgbClr val="FF5050"/>
                </a:solidFill>
              </a:rPr>
              <a:t>김탁구</a:t>
            </a:r>
            <a:endParaRPr lang="ko-KR" altLang="en-US" sz="4800" b="1" dirty="0">
              <a:solidFill>
                <a:srgbClr val="FF5050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7469" y="267702"/>
            <a:ext cx="3453933" cy="493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370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ㅅㄷㅇㅇ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17418" y="5430981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rgbClr val="FF5050"/>
                </a:solidFill>
              </a:rPr>
              <a:t>선덕여왕</a:t>
            </a:r>
            <a:endParaRPr lang="ko-KR" altLang="en-US" sz="4800" b="1" dirty="0">
              <a:solidFill>
                <a:srgbClr val="FF5050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95" t="-734" r="18733" b="1"/>
          <a:stretch/>
        </p:blipFill>
        <p:spPr>
          <a:xfrm>
            <a:off x="3311557" y="253917"/>
            <a:ext cx="5485757" cy="4959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736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ㄷㅂㅇ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17418" y="5430981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rgbClr val="FF5050"/>
                </a:solidFill>
              </a:rPr>
              <a:t>더블유</a:t>
            </a:r>
            <a:r>
              <a:rPr lang="en-US" altLang="ko-KR" sz="4800" b="1" dirty="0" smtClean="0">
                <a:solidFill>
                  <a:srgbClr val="FF5050"/>
                </a:solidFill>
              </a:rPr>
              <a:t>/W</a:t>
            </a:r>
            <a:endParaRPr lang="ko-KR" altLang="en-US" sz="4800" b="1" dirty="0">
              <a:solidFill>
                <a:srgbClr val="FF5050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6617" y="316193"/>
            <a:ext cx="6490838" cy="483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702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ㅇㄹㄹ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ㄱㅈ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17418" y="5430981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rgbClr val="FF5050"/>
                </a:solidFill>
              </a:rPr>
              <a:t>오로라 공주</a:t>
            </a:r>
            <a:endParaRPr lang="ko-KR" altLang="en-US" sz="4800" b="1" dirty="0">
              <a:solidFill>
                <a:srgbClr val="FF5050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328" y="474720"/>
            <a:ext cx="6054435" cy="4534982"/>
          </a:xfrm>
          <a:prstGeom prst="rect">
            <a:avLst/>
          </a:prstGeom>
        </p:spPr>
      </p:pic>
      <p:pic>
        <p:nvPicPr>
          <p:cNvPr id="5" name="그림 4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533" y="4579580"/>
            <a:ext cx="219456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162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ㅇㅍㅅ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69818" y="5458690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rgbClr val="0099CC"/>
                </a:solidFill>
              </a:rPr>
              <a:t>원피스</a:t>
            </a:r>
            <a:endParaRPr lang="ko-KR" altLang="en-US" sz="4800" b="1" dirty="0">
              <a:solidFill>
                <a:srgbClr val="0099CC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827" y="382218"/>
            <a:ext cx="8361218" cy="4703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675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ㅇㅅㄱㅅ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69818" y="5458690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err="1" smtClean="0">
                <a:solidFill>
                  <a:srgbClr val="0099CC"/>
                </a:solidFill>
              </a:rPr>
              <a:t>암살교실</a:t>
            </a:r>
            <a:endParaRPr lang="ko-KR" altLang="en-US" sz="4800" b="1" dirty="0">
              <a:solidFill>
                <a:srgbClr val="0099CC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108" y="501064"/>
            <a:ext cx="7938655" cy="446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807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ㅇㅎ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69818" y="5458690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rgbClr val="0099CC"/>
                </a:solidFill>
              </a:rPr>
              <a:t>은혼</a:t>
            </a:r>
            <a:endParaRPr lang="ko-KR" altLang="en-US" sz="4800" b="1" dirty="0">
              <a:solidFill>
                <a:srgbClr val="0099CC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581" y="534266"/>
            <a:ext cx="8409709" cy="4730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17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hlinkClick r:id="rId2" action="ppaction://hlinksldjump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099" y="1122649"/>
            <a:ext cx="2633228" cy="3158904"/>
          </a:xfrm>
          <a:prstGeom prst="rect">
            <a:avLst/>
          </a:prstGeom>
        </p:spPr>
      </p:pic>
      <p:pic>
        <p:nvPicPr>
          <p:cNvPr id="3" name="그림 2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403" y="5209309"/>
            <a:ext cx="2222851" cy="1255913"/>
          </a:xfrm>
          <a:prstGeom prst="rect">
            <a:avLst/>
          </a:prstGeom>
        </p:spPr>
      </p:pic>
      <p:pic>
        <p:nvPicPr>
          <p:cNvPr id="4" name="그림 3">
            <a:hlinkClick r:id="rId6" action="ppaction://hlinksldjump"/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9710" y="1169562"/>
            <a:ext cx="2653146" cy="3111991"/>
          </a:xfrm>
          <a:prstGeom prst="rect">
            <a:avLst/>
          </a:prstGeom>
        </p:spPr>
      </p:pic>
      <p:pic>
        <p:nvPicPr>
          <p:cNvPr id="5" name="그림 4">
            <a:hlinkClick r:id="rId8" action="ppaction://hlinksldjump"/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8200" y="5209309"/>
            <a:ext cx="2232734" cy="1255913"/>
          </a:xfrm>
          <a:prstGeom prst="rect">
            <a:avLst/>
          </a:prstGeom>
        </p:spPr>
      </p:pic>
      <p:pic>
        <p:nvPicPr>
          <p:cNvPr id="6" name="그림 5">
            <a:hlinkClick r:id="rId10" action="ppaction://hlinksldjump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1415" y="1122649"/>
            <a:ext cx="2763153" cy="3062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02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ㅇㄴㅂㅌ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ㅅㄹㄴ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69818" y="5458690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rgbClr val="0099CC"/>
                </a:solidFill>
              </a:rPr>
              <a:t>오늘부터 </a:t>
            </a:r>
            <a:r>
              <a:rPr lang="ko-KR" altLang="en-US" sz="4800" b="1" dirty="0" err="1" smtClean="0">
                <a:solidFill>
                  <a:srgbClr val="0099CC"/>
                </a:solidFill>
              </a:rPr>
              <a:t>신령님</a:t>
            </a:r>
            <a:endParaRPr lang="ko-KR" altLang="en-US" sz="4800" b="1" dirty="0">
              <a:solidFill>
                <a:srgbClr val="0099CC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090" y="498764"/>
            <a:ext cx="8506691" cy="4785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649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ㄴㅇ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ㅎㅇㄹ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ㅇㅋㄷㅁㅇ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69818" y="5458690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rgbClr val="0099CC"/>
                </a:solidFill>
              </a:rPr>
              <a:t>나의 히어로 </a:t>
            </a:r>
            <a:r>
              <a:rPr lang="ko-KR" altLang="en-US" sz="4800" b="1" dirty="0" err="1" smtClean="0">
                <a:solidFill>
                  <a:srgbClr val="0099CC"/>
                </a:solidFill>
              </a:rPr>
              <a:t>아카데미아</a:t>
            </a:r>
            <a:endParaRPr lang="ko-KR" altLang="en-US" sz="4800" b="1" dirty="0">
              <a:solidFill>
                <a:srgbClr val="0099CC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695" y="397800"/>
            <a:ext cx="7410450" cy="488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822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ㅎㅇㅋ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69818" y="5458690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err="1" smtClean="0">
                <a:solidFill>
                  <a:srgbClr val="0099CC"/>
                </a:solidFill>
              </a:rPr>
              <a:t>하이큐</a:t>
            </a:r>
            <a:endParaRPr lang="ko-KR" altLang="en-US" sz="4800" b="1" dirty="0">
              <a:solidFill>
                <a:srgbClr val="0099CC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0281" y="319656"/>
            <a:ext cx="4828309" cy="4828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22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ㅈㅌㅍㅇ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69818" y="5458690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err="1">
                <a:solidFill>
                  <a:srgbClr val="0099CC"/>
                </a:solidFill>
              </a:rPr>
              <a:t>주</a:t>
            </a:r>
            <a:r>
              <a:rPr lang="ko-KR" altLang="en-US" sz="4800" b="1" dirty="0" err="1" smtClean="0">
                <a:solidFill>
                  <a:srgbClr val="0099CC"/>
                </a:solidFill>
              </a:rPr>
              <a:t>토피아</a:t>
            </a:r>
            <a:endParaRPr lang="ko-KR" altLang="en-US" sz="4800" b="1" dirty="0">
              <a:solidFill>
                <a:srgbClr val="0099CC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054" y="450408"/>
            <a:ext cx="8118764" cy="456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409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ㅇㅍㅁ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69818" y="5458690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err="1" smtClean="0">
                <a:solidFill>
                  <a:srgbClr val="0099CC"/>
                </a:solidFill>
              </a:rPr>
              <a:t>원펀맨</a:t>
            </a:r>
            <a:endParaRPr lang="ko-KR" altLang="en-US" sz="4800" b="1" dirty="0">
              <a:solidFill>
                <a:srgbClr val="0099CC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745" y="438718"/>
            <a:ext cx="8160328" cy="459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588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ㄱㄴ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ㅂ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ㄲㅇ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ㅇㄹㅇ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ㅇㄹㄴ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ㅇㅈ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ㅁㄹㄷ</a:t>
            </a:r>
            <a:r>
              <a:rPr lang="ko-KR" altLang="en-US" sz="5400" b="1" dirty="0" smtClean="0">
                <a:latin typeface="+mj-lt"/>
              </a:rPr>
              <a:t> 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69818" y="4655127"/>
            <a:ext cx="101692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rgbClr val="0099CC"/>
                </a:solidFill>
              </a:rPr>
              <a:t>그날 본 꽃의 이름을 우리는 아직</a:t>
            </a:r>
            <a:endParaRPr lang="en-US" altLang="ko-KR" sz="4800" b="1" dirty="0" smtClean="0">
              <a:solidFill>
                <a:srgbClr val="0099CC"/>
              </a:solidFill>
            </a:endParaRPr>
          </a:p>
          <a:p>
            <a:pPr algn="ctr"/>
            <a:r>
              <a:rPr lang="ko-KR" altLang="en-US" sz="4800" b="1" dirty="0" smtClean="0">
                <a:solidFill>
                  <a:srgbClr val="0099CC"/>
                </a:solidFill>
              </a:rPr>
              <a:t>모른다 </a:t>
            </a:r>
            <a:r>
              <a:rPr lang="en-US" altLang="ko-KR" sz="4800" b="1" dirty="0" smtClean="0">
                <a:solidFill>
                  <a:srgbClr val="0099CC"/>
                </a:solidFill>
              </a:rPr>
              <a:t>/ </a:t>
            </a:r>
            <a:r>
              <a:rPr lang="ko-KR" altLang="en-US" sz="4800" b="1" dirty="0" err="1" smtClean="0">
                <a:solidFill>
                  <a:srgbClr val="0099CC"/>
                </a:solidFill>
              </a:rPr>
              <a:t>아노하나</a:t>
            </a:r>
            <a:endParaRPr lang="ko-KR" altLang="en-US" sz="4800" b="1" dirty="0">
              <a:solidFill>
                <a:srgbClr val="0099CC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490" y="470188"/>
            <a:ext cx="7439891" cy="418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834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ㄴ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ㄱㅇ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ㄴ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ㄹㅇㅍ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69818" y="5458690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rgbClr val="0099CC"/>
                </a:solidFill>
              </a:rPr>
              <a:t>노 게임 노 라이프</a:t>
            </a:r>
            <a:endParaRPr lang="ko-KR" altLang="en-US" sz="4800" b="1" dirty="0">
              <a:solidFill>
                <a:srgbClr val="0099CC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2037" y="514351"/>
            <a:ext cx="8257309" cy="4644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715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ㄱㅅㅅ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69818" y="5458690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err="1" smtClean="0">
                <a:solidFill>
                  <a:srgbClr val="0099CC"/>
                </a:solidFill>
              </a:rPr>
              <a:t>기생수</a:t>
            </a:r>
            <a:endParaRPr lang="ko-KR" altLang="en-US" sz="4800" b="1" dirty="0">
              <a:solidFill>
                <a:srgbClr val="0099CC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4132" y="440884"/>
            <a:ext cx="3298322" cy="4585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743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ㅅㄷㅇㅌ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ㅇㄹㅇ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69818" y="5458690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err="1" smtClean="0">
                <a:solidFill>
                  <a:srgbClr val="0099CC"/>
                </a:solidFill>
              </a:rPr>
              <a:t>소드아트</a:t>
            </a:r>
            <a:r>
              <a:rPr lang="ko-KR" altLang="en-US" sz="4800" b="1" dirty="0" smtClean="0">
                <a:solidFill>
                  <a:srgbClr val="0099CC"/>
                </a:solidFill>
              </a:rPr>
              <a:t> 온라인</a:t>
            </a:r>
            <a:endParaRPr lang="ko-KR" altLang="en-US" sz="4800" b="1" dirty="0">
              <a:solidFill>
                <a:srgbClr val="0099CC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0358" y="210711"/>
            <a:ext cx="3588155" cy="5046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819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ㅇㅈㄹ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ㄱㅁㄱ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69818" y="5458690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rgbClr val="0099CC"/>
                </a:solidFill>
              </a:rPr>
              <a:t>옆자리 </a:t>
            </a:r>
            <a:r>
              <a:rPr lang="ko-KR" altLang="en-US" sz="4800" b="1" dirty="0" err="1" smtClean="0">
                <a:solidFill>
                  <a:srgbClr val="0099CC"/>
                </a:solidFill>
              </a:rPr>
              <a:t>괴물군</a:t>
            </a:r>
            <a:endParaRPr lang="ko-KR" altLang="en-US" sz="4800" b="1" dirty="0">
              <a:solidFill>
                <a:srgbClr val="0099CC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5025" y="290733"/>
            <a:ext cx="6178821" cy="4886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656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8872" y="762000"/>
            <a:ext cx="75784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err="1" smtClean="0">
                <a:latin typeface="+mj-lt"/>
              </a:rPr>
              <a:t>대마고의</a:t>
            </a:r>
            <a:r>
              <a:rPr lang="ko-KR" altLang="en-US" sz="4400" b="1" dirty="0" smtClean="0">
                <a:latin typeface="+mj-lt"/>
              </a:rPr>
              <a:t> 풀 네임은</a:t>
            </a:r>
            <a:r>
              <a:rPr lang="en-US" altLang="ko-KR" sz="4400" b="1" dirty="0" smtClean="0">
                <a:latin typeface="+mj-lt"/>
              </a:rPr>
              <a:t>?</a:t>
            </a:r>
            <a:endParaRPr lang="ko-KR" altLang="en-US" sz="4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54231" y="1912790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 smtClean="0">
                <a:solidFill>
                  <a:schemeClr val="accent1">
                    <a:lumMod val="75000"/>
                  </a:schemeClr>
                </a:solidFill>
              </a:rPr>
              <a:t>대덕 소프트웨어 </a:t>
            </a:r>
            <a:r>
              <a:rPr lang="ko-KR" altLang="en-US" sz="4800" b="1" dirty="0" err="1" smtClean="0">
                <a:solidFill>
                  <a:schemeClr val="accent1">
                    <a:lumMod val="75000"/>
                  </a:schemeClr>
                </a:solidFill>
              </a:rPr>
              <a:t>마이스터</a:t>
            </a:r>
            <a:r>
              <a:rPr lang="ko-KR" altLang="en-US" sz="4800" b="1" dirty="0" smtClean="0">
                <a:solidFill>
                  <a:schemeClr val="accent1">
                    <a:lumMod val="75000"/>
                  </a:schemeClr>
                </a:solidFill>
              </a:rPr>
              <a:t> 고등학교</a:t>
            </a:r>
            <a:endParaRPr lang="ko-KR" altLang="en-US" sz="4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849" y="2985728"/>
            <a:ext cx="5238750" cy="347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980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ㅋㄹㅋㅇ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ㄴㄱ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69818" y="5458690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err="1" smtClean="0">
                <a:solidFill>
                  <a:srgbClr val="0099CC"/>
                </a:solidFill>
              </a:rPr>
              <a:t>쿠로코의</a:t>
            </a:r>
            <a:r>
              <a:rPr lang="ko-KR" altLang="en-US" sz="4800" b="1" dirty="0" smtClean="0">
                <a:solidFill>
                  <a:srgbClr val="0099CC"/>
                </a:solidFill>
              </a:rPr>
              <a:t> 농구</a:t>
            </a:r>
            <a:endParaRPr lang="ko-KR" altLang="en-US" sz="4800" b="1" dirty="0">
              <a:solidFill>
                <a:srgbClr val="0099CC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6582" y="326206"/>
            <a:ext cx="4475707" cy="481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044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ㅋㄴ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69818" y="5458690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rgbClr val="0099CC"/>
                </a:solidFill>
              </a:rPr>
              <a:t>코난</a:t>
            </a:r>
            <a:endParaRPr lang="ko-KR" altLang="en-US" sz="4800" b="1" dirty="0">
              <a:solidFill>
                <a:srgbClr val="0099CC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818" y="302338"/>
            <a:ext cx="8645236" cy="4862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722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ㄴㅇㄱ</a:t>
            </a:r>
            <a:r>
              <a:rPr lang="ko-KR" altLang="en-US" sz="5400" b="1" dirty="0" smtClean="0">
                <a:latin typeface="+mj-lt"/>
              </a:rPr>
              <a:t> </a:t>
            </a:r>
            <a:r>
              <a:rPr lang="ko-KR" altLang="en-US" sz="5400" b="1" dirty="0" err="1" smtClean="0">
                <a:latin typeface="+mj-lt"/>
              </a:rPr>
              <a:t>ㄷㄱㄹ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69818" y="5458690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rgbClr val="0099CC"/>
                </a:solidFill>
              </a:rPr>
              <a:t>너에게 닿기를</a:t>
            </a:r>
            <a:endParaRPr lang="ko-KR" altLang="en-US" sz="4800" b="1" dirty="0">
              <a:solidFill>
                <a:srgbClr val="0099CC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382" y="255579"/>
            <a:ext cx="8811491" cy="495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151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63" y="2272146"/>
            <a:ext cx="1095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 smtClean="0">
                <a:latin typeface="+mj-lt"/>
              </a:rPr>
              <a:t>ㅃㄹㄹ</a:t>
            </a:r>
            <a:endParaRPr lang="ko-KR" altLang="en-US" sz="5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69818" y="5458690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rgbClr val="0099CC"/>
                </a:solidFill>
              </a:rPr>
              <a:t>뽀로로</a:t>
            </a:r>
            <a:endParaRPr lang="ko-KR" altLang="en-US" sz="4800" b="1" dirty="0">
              <a:solidFill>
                <a:srgbClr val="0099CC"/>
              </a:solidFill>
            </a:endParaRPr>
          </a:p>
        </p:txBody>
      </p:sp>
      <p:pic>
        <p:nvPicPr>
          <p:cNvPr id="5" name="그림 4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533" y="4579580"/>
            <a:ext cx="2194560" cy="219456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817" y="595744"/>
            <a:ext cx="8645237" cy="486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358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액자 2"/>
          <p:cNvSpPr/>
          <p:nvPr/>
        </p:nvSpPr>
        <p:spPr>
          <a:xfrm>
            <a:off x="1939637" y="1330036"/>
            <a:ext cx="8728363" cy="4308764"/>
          </a:xfrm>
          <a:prstGeom prst="frame">
            <a:avLst>
              <a:gd name="adj1" fmla="val 3497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70762" y="2822698"/>
            <a:ext cx="37130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ONE</a:t>
            </a:r>
            <a:endParaRPr lang="ko-KR" altLang="en-US" sz="8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국민의 아들 - NEVER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341900" y="11911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718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93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액자 2"/>
          <p:cNvSpPr/>
          <p:nvPr/>
        </p:nvSpPr>
        <p:spPr>
          <a:xfrm>
            <a:off x="1939637" y="1330036"/>
            <a:ext cx="8728363" cy="4308764"/>
          </a:xfrm>
          <a:prstGeom prst="frame">
            <a:avLst>
              <a:gd name="adj1" fmla="val 3497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70762" y="2822698"/>
            <a:ext cx="37130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TWO</a:t>
            </a:r>
            <a:endParaRPr lang="ko-KR" altLang="en-US" sz="8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" name="우원재 (Feat. 로꼬 &amp; GRAY) - 시차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0" y="133003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640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1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액자 2"/>
          <p:cNvSpPr/>
          <p:nvPr/>
        </p:nvSpPr>
        <p:spPr>
          <a:xfrm>
            <a:off x="1939637" y="1330036"/>
            <a:ext cx="8728363" cy="4308764"/>
          </a:xfrm>
          <a:prstGeom prst="frame">
            <a:avLst>
              <a:gd name="adj1" fmla="val 3497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65962" y="2822698"/>
            <a:ext cx="37130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THREE</a:t>
            </a:r>
            <a:endParaRPr lang="ko-KR" altLang="en-US" sz="8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" name="요네즈 켄시 - 아이네 클라이네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0" y="207125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126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1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액자 2"/>
          <p:cNvSpPr/>
          <p:nvPr/>
        </p:nvSpPr>
        <p:spPr>
          <a:xfrm>
            <a:off x="1939637" y="1330036"/>
            <a:ext cx="8728363" cy="4308764"/>
          </a:xfrm>
          <a:prstGeom prst="frame">
            <a:avLst>
              <a:gd name="adj1" fmla="val 3497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876798" y="2822698"/>
            <a:ext cx="37130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FOUR</a:t>
            </a:r>
            <a:endParaRPr lang="ko-KR" altLang="en-US" sz="8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" name="멜로망스 (Melomance) - 선물 (Gift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0" y="167015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385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7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액자 2"/>
          <p:cNvSpPr/>
          <p:nvPr/>
        </p:nvSpPr>
        <p:spPr>
          <a:xfrm>
            <a:off x="1939637" y="1330036"/>
            <a:ext cx="8728363" cy="4308764"/>
          </a:xfrm>
          <a:prstGeom prst="frame">
            <a:avLst>
              <a:gd name="adj1" fmla="val 3497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70762" y="2822698"/>
            <a:ext cx="37130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FIVE</a:t>
            </a:r>
            <a:endParaRPr lang="ko-KR" altLang="en-US" sz="8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" name="Yasuharu Takanashi- Fairy Tail Main Them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356892" y="102523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430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99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액자 2"/>
          <p:cNvSpPr/>
          <p:nvPr/>
        </p:nvSpPr>
        <p:spPr>
          <a:xfrm>
            <a:off x="1939637" y="1330036"/>
            <a:ext cx="8728363" cy="4308764"/>
          </a:xfrm>
          <a:prstGeom prst="frame">
            <a:avLst>
              <a:gd name="adj1" fmla="val 3497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25595" y="2822698"/>
            <a:ext cx="37130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SIX</a:t>
            </a:r>
            <a:endParaRPr lang="ko-KR" altLang="en-US" sz="8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" name="iKON - 사랑을 했다 (Love Scenario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341901" y="116048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687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1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4126" y="678873"/>
            <a:ext cx="11513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smtClean="0">
                <a:latin typeface="+mj-lt"/>
              </a:rPr>
              <a:t>지금 </a:t>
            </a:r>
            <a:r>
              <a:rPr lang="ko-KR" altLang="en-US" sz="4000" b="1" dirty="0" err="1" smtClean="0">
                <a:latin typeface="+mj-lt"/>
              </a:rPr>
              <a:t>대마고에</a:t>
            </a:r>
            <a:r>
              <a:rPr lang="ko-KR" altLang="en-US" sz="4000" b="1" dirty="0" smtClean="0">
                <a:latin typeface="+mj-lt"/>
              </a:rPr>
              <a:t> 입학한 </a:t>
            </a:r>
            <a:r>
              <a:rPr lang="en-US" altLang="ko-KR" sz="4000" b="1" dirty="0" smtClean="0">
                <a:latin typeface="+mj-lt"/>
              </a:rPr>
              <a:t>1</a:t>
            </a:r>
            <a:r>
              <a:rPr lang="ko-KR" altLang="en-US" sz="4000" b="1" dirty="0" smtClean="0">
                <a:latin typeface="+mj-lt"/>
              </a:rPr>
              <a:t>학년은 몇 기</a:t>
            </a:r>
            <a:r>
              <a:rPr lang="en-US" altLang="ko-KR" sz="4000" b="1" dirty="0">
                <a:latin typeface="+mj-lt"/>
              </a:rPr>
              <a:t> </a:t>
            </a:r>
            <a:r>
              <a:rPr lang="ko-KR" altLang="en-US" sz="4000" b="1" dirty="0" smtClean="0">
                <a:latin typeface="+mj-lt"/>
              </a:rPr>
              <a:t>학생인가요</a:t>
            </a:r>
            <a:r>
              <a:rPr lang="en-US" altLang="ko-KR" sz="4000" b="1" dirty="0" smtClean="0">
                <a:latin typeface="+mj-lt"/>
              </a:rPr>
              <a:t>?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34690" y="3747838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1">
                    <a:lumMod val="75000"/>
                  </a:schemeClr>
                </a:solidFill>
              </a:rPr>
              <a:t>5</a:t>
            </a:r>
            <a:endParaRPr lang="ko-KR" altLang="en-US" sz="4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849091" y="1783469"/>
            <a:ext cx="6913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FF9999"/>
                </a:solidFill>
              </a:rPr>
              <a:t>전자기계공고를 제외한 그저 </a:t>
            </a:r>
            <a:r>
              <a:rPr lang="ko-KR" altLang="en-US" sz="2000" b="1" dirty="0" err="1" smtClean="0">
                <a:solidFill>
                  <a:srgbClr val="FF9999"/>
                </a:solidFill>
              </a:rPr>
              <a:t>대마고의</a:t>
            </a:r>
            <a:r>
              <a:rPr lang="ko-KR" altLang="en-US" sz="2000" b="1" dirty="0" smtClean="0">
                <a:solidFill>
                  <a:srgbClr val="FF9999"/>
                </a:solidFill>
              </a:rPr>
              <a:t> 역사만 취급합니다</a:t>
            </a:r>
            <a:r>
              <a:rPr lang="en-US" altLang="ko-KR" b="1" dirty="0" smtClean="0">
                <a:solidFill>
                  <a:srgbClr val="FF9999"/>
                </a:solidFill>
              </a:rPr>
              <a:t>.</a:t>
            </a:r>
            <a:endParaRPr lang="ko-KR" altLang="en-US" b="1" dirty="0">
              <a:solidFill>
                <a:srgbClr val="FF9999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478" y="277796"/>
            <a:ext cx="9549245" cy="636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082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65000" y="6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56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3.7037E-7 L -0.17878 0.16435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945" y="821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533" y="4579580"/>
            <a:ext cx="2194560" cy="2194560"/>
          </a:xfrm>
          <a:prstGeom prst="rect">
            <a:avLst/>
          </a:prstGeom>
        </p:spPr>
      </p:pic>
      <p:sp>
        <p:nvSpPr>
          <p:cNvPr id="3" name="액자 2"/>
          <p:cNvSpPr/>
          <p:nvPr/>
        </p:nvSpPr>
        <p:spPr>
          <a:xfrm>
            <a:off x="1939637" y="1330036"/>
            <a:ext cx="8728363" cy="4308764"/>
          </a:xfrm>
          <a:prstGeom prst="frame">
            <a:avLst>
              <a:gd name="adj1" fmla="val 3497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47308" y="2822698"/>
            <a:ext cx="37130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SEVEN</a:t>
            </a:r>
            <a:endParaRPr lang="ko-KR" altLang="en-US" sz="8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" name="schSong_20170510114541706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431842" y="165516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778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3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10" descr="88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3795686" y="1049934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717101">
            <a:off x="1326679" y="-239221"/>
            <a:ext cx="2936146" cy="4567338"/>
          </a:xfrm>
          <a:prstGeom prst="rect">
            <a:avLst/>
          </a:prstGeom>
        </p:spPr>
      </p:pic>
      <p:pic>
        <p:nvPicPr>
          <p:cNvPr id="3074" name="Picture 2" descr="ë¤ì´ë²ì¹í°ì ëí ì´ë¯¸ì§ ê²ìê²°ê³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4936" y="3934318"/>
            <a:ext cx="2343150" cy="2343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ìì¥íì ëí ì´ë¯¸ì§ ê²ìê²°ê³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9722" y="3241491"/>
            <a:ext cx="6096000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ê²ì ì ëí ì´ë¯¸ì§ ê²ìê²°ê³¼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12192001" cy="6892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4485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2" name="Picture 12" descr="ì ìì ì´ë¦ì¼ë¡ ë ì©ìíì§ ìê² ë¤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349" y="2997070"/>
            <a:ext cx="4572000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êµ°ëì ëí ì´ë¯¸ì§ ê²ìê²°ê³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1661" y="2997070"/>
            <a:ext cx="5480726" cy="3648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ê¹ì¹ì ëí ì´ë¯¸ì§ ê²ìê²°ê³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3791" y="327726"/>
            <a:ext cx="4356465" cy="2902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9ì ëí ì´ë¯¸ì§ ê²ìê²°ê³¼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6216" y="646716"/>
            <a:ext cx="1749248" cy="226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5034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ê¸¸ì¹ì ëí ì´ë¯¸ì§ ê²ìê²°ê³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1020" y="3647118"/>
            <a:ext cx="4821160" cy="3008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í¸ììì´ì ëí ì´ë¯¸ì§ ê²ìê²°ê³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60" y="320261"/>
            <a:ext cx="5035046" cy="2991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ììíëëì ëí ì´ë¯¸ì§ ê²ìê²°ê³¼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6513" y="187506"/>
            <a:ext cx="5210175" cy="3124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406784" y="3152555"/>
            <a:ext cx="5485197" cy="3686300"/>
            <a:chOff x="406784" y="3152555"/>
            <a:chExt cx="5485197" cy="3686300"/>
          </a:xfrm>
        </p:grpSpPr>
        <p:pic>
          <p:nvPicPr>
            <p:cNvPr id="1030" name="Picture 6" descr="ë¶ê·¹ê³°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6784" y="3152555"/>
              <a:ext cx="5485197" cy="35032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ê°ë¨ì¤íì¼ì ëí ì´ë¯¸ì§ ê²ìê²°ê³¼"/>
            <p:cNvPicPr>
              <a:picLocks noChangeAspect="1" noChangeArrowheads="1" noCrop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00451" y="3396475"/>
              <a:ext cx="1811537" cy="3442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55937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0998" y="614595"/>
            <a:ext cx="4453122" cy="2503658"/>
          </a:xfrm>
          <a:prstGeom prst="rect">
            <a:avLst/>
          </a:prstGeom>
        </p:spPr>
      </p:pic>
      <p:pic>
        <p:nvPicPr>
          <p:cNvPr id="1028" name="Picture 4" descr="ê¸°ë´ì ëí ì´ë¯¸ì§ ê²ìê²°ê³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936" y="157024"/>
            <a:ext cx="4116622" cy="274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ë°ìê·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6318" y="3514648"/>
            <a:ext cx="5184236" cy="291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ì§ë¢°ì°¾ê¸°ì ëí ì´ë¯¸ì§ ê²ìê²°ê³¼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054" y="3118253"/>
            <a:ext cx="4819650" cy="3533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9248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34518" y="4871804"/>
            <a:ext cx="48718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 smtClean="0"/>
              <a:t>2421 / 3419</a:t>
            </a:r>
            <a:endParaRPr lang="ko-KR" altLang="en-US" sz="6000" dirty="0"/>
          </a:p>
        </p:txBody>
      </p:sp>
      <p:pic>
        <p:nvPicPr>
          <p:cNvPr id="4114" name="Picture 18" descr="ì»¤í¼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3" r="27717"/>
          <a:stretch/>
        </p:blipFill>
        <p:spPr bwMode="auto">
          <a:xfrm>
            <a:off x="3534791" y="638201"/>
            <a:ext cx="3714723" cy="3644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ìë¸ë¦¬í­ê·ì ëí ì´ë¯¸ì§ ê²ìê²°ê³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5843" y="1189572"/>
            <a:ext cx="4476387" cy="481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ìµë£¡ì ëí ì´ë¯¸ì§ ê²ìê²°ê³¼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528" y="443865"/>
            <a:ext cx="3147934" cy="3838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5246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 descr="ë°ì§ì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602" y="187996"/>
            <a:ext cx="3478555" cy="3478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ì¤ì¸ì ëí ì´ë¯¸ì§ ê²ìê²°ê³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878" y="3597900"/>
            <a:ext cx="5715000" cy="290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ì¹í° ì ì ì ëí ì´ë¯¸ì§ ê²ìê²°ê³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878" y="187996"/>
            <a:ext cx="5495925" cy="3000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í´ë ì¸ì¬ì ëí ì´ë¯¸ì§ ê²ìê²°ê³¼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725" y="3785076"/>
            <a:ext cx="5156511" cy="2900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1903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1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hlinkClick r:id="rId2" action="ppaction://hlinksldjump"/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533" y="4579580"/>
            <a:ext cx="2194560" cy="2194560"/>
          </a:xfrm>
          <a:prstGeom prst="rect">
            <a:avLst/>
          </a:prstGeom>
        </p:spPr>
      </p:pic>
      <p:pic>
        <p:nvPicPr>
          <p:cNvPr id="7172" name="Picture 4" descr="ì¤ëª©ëì´ ì§¤ì ëí ì´ë¯¸ì§ ê²ìê²°ê³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6630" y="336342"/>
            <a:ext cx="5210904" cy="3631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ë°°êµ¬ì ëí ì´ë¯¸ì§ ê²ìê²°ê³¼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714" y="560830"/>
            <a:ext cx="3412085" cy="4606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ëëì¤ëì ëí ì´ë¯¸ì§ ê²ìê²°ê³¼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4084" y="4184345"/>
            <a:ext cx="4953000" cy="2400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ê¹ì ëí ì´ë¯¸ì§ ê²ìê²°ê³¼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0756" y="560830"/>
            <a:ext cx="7058025" cy="6010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0396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ìì¹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5" y="996846"/>
            <a:ext cx="5915441" cy="3697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ìì¹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6376" y="585655"/>
            <a:ext cx="4976733" cy="3110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6" descr="ìê¸°íì¶ ëë²ì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" name="AutoShape 8" descr="ìê¸°íì¶ ëë²ì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AutoShape 10" descr="ìê¸°íì¶ ëë²ì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0374" y="160337"/>
            <a:ext cx="4846143" cy="4846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7180" name="Picture 12" descr="ìê¸°íì¶ ëë²ìì ëí ì´ë¯¸ì§ ê²ìê²°ê³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5591" y="3878552"/>
            <a:ext cx="4657518" cy="295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0969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82256" y="2578308"/>
            <a:ext cx="35376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 b="1" dirty="0"/>
              <a:t>끝</a:t>
            </a:r>
          </a:p>
        </p:txBody>
      </p:sp>
    </p:spTree>
    <p:extLst>
      <p:ext uri="{BB962C8B-B14F-4D97-AF65-F5344CB8AC3E}">
        <p14:creationId xmlns:p14="http://schemas.microsoft.com/office/powerpoint/2010/main" val="23740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8872" y="762000"/>
            <a:ext cx="109589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err="1" smtClean="0">
                <a:latin typeface="+mj-lt"/>
              </a:rPr>
              <a:t>대마고의</a:t>
            </a:r>
            <a:r>
              <a:rPr lang="ko-KR" altLang="en-US" sz="4400" b="1" dirty="0">
                <a:latin typeface="+mj-lt"/>
              </a:rPr>
              <a:t> </a:t>
            </a:r>
            <a:r>
              <a:rPr lang="ko-KR" altLang="en-US" sz="4400" b="1" dirty="0" smtClean="0">
                <a:latin typeface="+mj-lt"/>
              </a:rPr>
              <a:t>교목은</a:t>
            </a:r>
            <a:r>
              <a:rPr lang="en-US" altLang="ko-KR" sz="4400" b="1" dirty="0" smtClean="0">
                <a:latin typeface="+mj-lt"/>
              </a:rPr>
              <a:t>? (</a:t>
            </a:r>
            <a:r>
              <a:rPr lang="ko-KR" altLang="en-US" sz="4400" b="1" dirty="0" smtClean="0">
                <a:latin typeface="+mj-lt"/>
              </a:rPr>
              <a:t>학교를 상징하는 나무</a:t>
            </a:r>
            <a:r>
              <a:rPr lang="en-US" altLang="ko-KR" sz="4400" b="1" dirty="0" smtClean="0">
                <a:latin typeface="+mj-lt"/>
              </a:rPr>
              <a:t>)</a:t>
            </a:r>
            <a:endParaRPr lang="ko-KR" altLang="en-US" sz="4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451599" y="3671716"/>
            <a:ext cx="55616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chemeClr val="accent1">
                    <a:lumMod val="75000"/>
                  </a:schemeClr>
                </a:solidFill>
              </a:rPr>
              <a:t>대나무</a:t>
            </a:r>
            <a:endParaRPr lang="ko-KR" altLang="en-US" sz="4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38" y="2166976"/>
            <a:ext cx="5760719" cy="384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89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8872" y="762000"/>
            <a:ext cx="109589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err="1" smtClean="0">
                <a:latin typeface="+mj-lt"/>
              </a:rPr>
              <a:t>대마고의</a:t>
            </a:r>
            <a:r>
              <a:rPr lang="ko-KR" altLang="en-US" sz="4400" b="1" dirty="0">
                <a:latin typeface="+mj-lt"/>
              </a:rPr>
              <a:t> </a:t>
            </a:r>
            <a:r>
              <a:rPr lang="ko-KR" altLang="en-US" sz="4400" b="1" dirty="0" smtClean="0">
                <a:latin typeface="+mj-lt"/>
              </a:rPr>
              <a:t>교화는</a:t>
            </a:r>
            <a:r>
              <a:rPr lang="en-US" altLang="ko-KR" sz="4400" b="1" dirty="0" smtClean="0">
                <a:latin typeface="+mj-lt"/>
              </a:rPr>
              <a:t>? (</a:t>
            </a:r>
            <a:r>
              <a:rPr lang="ko-KR" altLang="en-US" sz="4400" b="1" dirty="0" smtClean="0">
                <a:latin typeface="+mj-lt"/>
              </a:rPr>
              <a:t>학교를 상징하는 꽃</a:t>
            </a:r>
            <a:r>
              <a:rPr lang="en-US" altLang="ko-KR" sz="4400" b="1" dirty="0" smtClean="0">
                <a:latin typeface="+mj-lt"/>
              </a:rPr>
              <a:t>)</a:t>
            </a:r>
            <a:endParaRPr lang="ko-KR" altLang="en-US" sz="4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366653" y="3477491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chemeClr val="accent1">
                    <a:lumMod val="75000"/>
                  </a:schemeClr>
                </a:solidFill>
              </a:rPr>
              <a:t>장미</a:t>
            </a:r>
            <a:endParaRPr lang="ko-KR" altLang="en-US" sz="4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72" y="1842654"/>
            <a:ext cx="4862946" cy="4460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822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8872" y="762000"/>
            <a:ext cx="109589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err="1" smtClean="0">
                <a:latin typeface="+mj-lt"/>
              </a:rPr>
              <a:t>대마고의</a:t>
            </a:r>
            <a:r>
              <a:rPr lang="ko-KR" altLang="en-US" sz="4400" b="1" dirty="0">
                <a:latin typeface="+mj-lt"/>
              </a:rPr>
              <a:t> </a:t>
            </a:r>
            <a:r>
              <a:rPr lang="ko-KR" altLang="en-US" sz="4400" b="1" dirty="0" smtClean="0">
                <a:latin typeface="+mj-lt"/>
              </a:rPr>
              <a:t>교훈은</a:t>
            </a:r>
            <a:r>
              <a:rPr lang="en-US" altLang="ko-KR" sz="4400" b="1" dirty="0" smtClean="0">
                <a:latin typeface="+mj-lt"/>
              </a:rPr>
              <a:t>? (</a:t>
            </a:r>
            <a:r>
              <a:rPr lang="ko-KR" altLang="en-US" sz="4400" b="1" dirty="0" smtClean="0">
                <a:latin typeface="+mj-lt"/>
              </a:rPr>
              <a:t>두 글자로</a:t>
            </a:r>
            <a:r>
              <a:rPr lang="en-US" altLang="ko-KR" sz="4400" b="1" dirty="0" smtClean="0">
                <a:latin typeface="+mj-lt"/>
              </a:rPr>
              <a:t>)</a:t>
            </a:r>
            <a:endParaRPr lang="ko-KR" altLang="en-US" sz="4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858491" y="3366653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chemeClr val="accent1">
                    <a:lumMod val="75000"/>
                  </a:schemeClr>
                </a:solidFill>
              </a:rPr>
              <a:t>창의</a:t>
            </a:r>
            <a:endParaRPr lang="ko-KR" altLang="en-US" sz="4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71" r="5899"/>
          <a:stretch/>
        </p:blipFill>
        <p:spPr>
          <a:xfrm>
            <a:off x="443345" y="1860813"/>
            <a:ext cx="5500255" cy="4673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607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8872" y="762000"/>
            <a:ext cx="109589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err="1" smtClean="0">
                <a:latin typeface="+mj-lt"/>
              </a:rPr>
              <a:t>대마고</a:t>
            </a:r>
            <a:r>
              <a:rPr lang="ko-KR" altLang="en-US" sz="4400" b="1" dirty="0" smtClean="0">
                <a:latin typeface="+mj-lt"/>
              </a:rPr>
              <a:t> 교장 선생님의 성함은</a:t>
            </a:r>
            <a:r>
              <a:rPr lang="en-US" altLang="ko-KR" sz="4400" b="1" dirty="0" smtClean="0">
                <a:latin typeface="+mj-lt"/>
              </a:rPr>
              <a:t>?</a:t>
            </a:r>
            <a:endParaRPr lang="ko-KR" altLang="en-US" sz="44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43744" y="3491346"/>
            <a:ext cx="10169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err="1" smtClean="0">
                <a:solidFill>
                  <a:schemeClr val="accent1">
                    <a:lumMod val="75000"/>
                  </a:schemeClr>
                </a:solidFill>
              </a:rPr>
              <a:t>안희명</a:t>
            </a:r>
            <a:r>
              <a:rPr lang="ko-KR" altLang="en-US" sz="4800" b="1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ko-KR" sz="4800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sz="4800" b="1" dirty="0" smtClean="0">
                <a:solidFill>
                  <a:schemeClr val="accent1">
                    <a:lumMod val="75000"/>
                  </a:schemeClr>
                </a:solidFill>
              </a:rPr>
              <a:t>교장 선생님</a:t>
            </a:r>
            <a:r>
              <a:rPr lang="en-US" altLang="ko-KR" sz="4800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sz="4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265"/>
          <a:stretch/>
        </p:blipFill>
        <p:spPr>
          <a:xfrm>
            <a:off x="802655" y="1431686"/>
            <a:ext cx="4110327" cy="514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449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</TotalTime>
  <Words>338</Words>
  <Application>Microsoft Office PowerPoint</Application>
  <PresentationFormat>와이드스크린</PresentationFormat>
  <Paragraphs>115</Paragraphs>
  <Slides>59</Slides>
  <Notes>9</Notes>
  <HiddenSlides>0</HiddenSlides>
  <MMClips>7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59</vt:i4>
      </vt:variant>
    </vt:vector>
  </HeadingPairs>
  <TitlesOfParts>
    <vt:vector size="62" baseType="lpstr">
      <vt:lpstr>맑은 고딕</vt:lpstr>
      <vt:lpstr>Arial</vt:lpstr>
      <vt:lpstr>Office 테마</vt:lpstr>
      <vt:lpstr>두번째 게임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두번째 게임</dc:title>
  <dc:creator>Windows 사용자</dc:creator>
  <cp:lastModifiedBy>jeonghui8545@gmail.com</cp:lastModifiedBy>
  <cp:revision>54</cp:revision>
  <dcterms:created xsi:type="dcterms:W3CDTF">2018-03-23T05:28:26Z</dcterms:created>
  <dcterms:modified xsi:type="dcterms:W3CDTF">2019-05-24T07:37:42Z</dcterms:modified>
</cp:coreProperties>
</file>

<file path=docProps/thumbnail.jpeg>
</file>